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75" r:id="rId4"/>
    <p:sldId id="260" r:id="rId5"/>
    <p:sldId id="277" r:id="rId6"/>
    <p:sldId id="278" r:id="rId7"/>
    <p:sldId id="279" r:id="rId8"/>
  </p:sldIdLst>
  <p:sldSz cx="9906000" cy="6858000" type="A4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00F"/>
    <a:srgbClr val="F596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64" autoAdjust="0"/>
    <p:restoredTop sz="93807" autoAdjust="0"/>
  </p:normalViewPr>
  <p:slideViewPr>
    <p:cSldViewPr>
      <p:cViewPr varScale="1">
        <p:scale>
          <a:sx n="82" d="100"/>
          <a:sy n="82" d="100"/>
        </p:scale>
        <p:origin x="-116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AC94-E9AC-49E4-B640-1ACBC01B8FB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733425"/>
            <a:ext cx="52927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02CE6-0EFD-4AEE-B018-BE31CE1C2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0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02CE6-0EFD-4AEE-B018-BE31CE1C2B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5205" y="1730403"/>
            <a:ext cx="6119342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13301" y="2470926"/>
            <a:ext cx="7053725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-925"/>
            <a:ext cx="9908578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87682" y="1726738"/>
            <a:ext cx="6121908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17498" y="2468304"/>
            <a:ext cx="7053072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2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050633"/>
            <a:ext cx="3872112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051293"/>
            <a:ext cx="9908578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47685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B78916-2777-4752-82DD-1A31271808D1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FA71ED-88B1-4524-879D-7DBEA11D7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361" y="368808"/>
            <a:ext cx="1443000" cy="13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8584" y="2579420"/>
            <a:ext cx="76439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Пожарный пост село Балахтон Балахтонского сельсовета Козульского района Красноярского края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2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90000"/>
              </a:schemeClr>
            </a:gs>
            <a:gs pos="51000">
              <a:schemeClr val="tx2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состав ДПО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1026" name="Picture 2" descr="C:\Users\user\Desktop\МОИ ДОКУМЕНТЫ\ЧС и ПБ\2020\IMG-20200319-WA0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10" y="1071546"/>
            <a:ext cx="7410154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4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90000"/>
              </a:schemeClr>
            </a:gs>
            <a:gs pos="51000">
              <a:schemeClr val="tx2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пожарного депо (гаража для стоянки пожарной техники)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2050" name="Picture 2" descr="C:\Users\user\Desktop\МОИ ДОКУМЕНТЫ\ЧС и ПБ\2020\IMG-20200319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472" y="1500174"/>
            <a:ext cx="2071678" cy="2733000"/>
          </a:xfrm>
          <a:prstGeom prst="rect">
            <a:avLst/>
          </a:prstGeom>
          <a:noFill/>
        </p:spPr>
      </p:pic>
      <p:pic>
        <p:nvPicPr>
          <p:cNvPr id="2051" name="Picture 3" descr="C:\Users\user\Desktop\МОИ ДОКУМЕНТЫ\ЧС и ПБ\2020\IMG-20200319-WA0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472" y="1500174"/>
            <a:ext cx="2071678" cy="2733000"/>
          </a:xfrm>
          <a:prstGeom prst="rect">
            <a:avLst/>
          </a:prstGeom>
          <a:noFill/>
        </p:spPr>
      </p:pic>
      <p:pic>
        <p:nvPicPr>
          <p:cNvPr id="2052" name="Picture 4" descr="C:\Users\user\Desktop\МОИ ДОКУМЕНТЫ\ЧС и ПБ\2020\IMG-20200319-WA0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472" y="1500174"/>
            <a:ext cx="3286148" cy="4000528"/>
          </a:xfrm>
          <a:prstGeom prst="rect">
            <a:avLst/>
          </a:prstGeom>
          <a:noFill/>
        </p:spPr>
      </p:pic>
      <p:pic>
        <p:nvPicPr>
          <p:cNvPr id="2053" name="Picture 5" descr="C:\Users\user\Desktop\МОИ ДОКУМЕНТЫ\ЧС и ПБ\2020\IMG-20200319-WA00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1628" y="1428736"/>
            <a:ext cx="314327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31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alpha val="75000"/>
              </a:schemeClr>
            </a:gs>
            <a:gs pos="51000">
              <a:schemeClr val="tx2">
                <a:lumMod val="60000"/>
                <a:lumOff val="40000"/>
              </a:schemeClr>
            </a:gs>
            <a:gs pos="10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пожарной техники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3074" name="Picture 2" descr="C:\Users\user\Desktop\МОИ ДОКУМЕНТЫ\ЧС и ПБ\2020\IMG-20200319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6" y="2214554"/>
            <a:ext cx="4480000" cy="2520000"/>
          </a:xfrm>
          <a:prstGeom prst="rect">
            <a:avLst/>
          </a:prstGeom>
          <a:noFill/>
        </p:spPr>
      </p:pic>
      <p:pic>
        <p:nvPicPr>
          <p:cNvPr id="3075" name="Picture 3" descr="C:\Users\user\Desktop\МОИ ДОКУМЕНТЫ\ЧС и ПБ\2020\IMG-20200319-WA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0190" y="1000108"/>
            <a:ext cx="303750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02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пожарной техники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4098" name="Picture 2" descr="C:\Users\user\Desktop\МОИ ДОКУМЕНТЫ\ЧС и ПБ\2020\IMG-5531c919daacbdabd3b47d554fac008d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92" y="1000108"/>
            <a:ext cx="5120000" cy="2880000"/>
          </a:xfrm>
          <a:prstGeom prst="rect">
            <a:avLst/>
          </a:prstGeom>
          <a:noFill/>
        </p:spPr>
      </p:pic>
      <p:pic>
        <p:nvPicPr>
          <p:cNvPr id="4099" name="Picture 3" descr="C:\Users\user\Desktop\МОИ ДОКУМЕНТЫ\ЧС и ПБ\2020\IMG-b19ab756a636bac141e8bafd5e23dff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7182" y="4000504"/>
            <a:ext cx="5120000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30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Боевая одежда пожарного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6146" name="Picture 2" descr="C:\Users\user\Desktop\МОИ ДОКУМЕНТЫ\ЧС и ПБ\2020\IMG-20200319-WA0013.jpg"/>
          <p:cNvPicPr>
            <a:picLocks noChangeAspect="1" noChangeArrowheads="1"/>
          </p:cNvPicPr>
          <p:nvPr/>
        </p:nvPicPr>
        <p:blipFill>
          <a:blip r:embed="rId4"/>
          <a:srcRect l="20000" t="30868" r="57500" b="11805"/>
          <a:stretch>
            <a:fillRect/>
          </a:stretch>
        </p:blipFill>
        <p:spPr bwMode="auto">
          <a:xfrm>
            <a:off x="3167050" y="1285860"/>
            <a:ext cx="299077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94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720000"/>
          </a:xfrm>
          <a:prstGeom prst="rect">
            <a:avLst/>
          </a:prstGeom>
          <a:gradFill flip="none" rotWithShape="1">
            <a:gsLst>
              <a:gs pos="0">
                <a:srgbClr val="F5960F"/>
              </a:gs>
              <a:gs pos="60000">
                <a:srgbClr val="F5960F"/>
              </a:gs>
              <a:gs pos="83000">
                <a:srgbClr val="F5960F">
                  <a:lumMod val="82000"/>
                  <a:lumOff val="18000"/>
                </a:srgbClr>
              </a:gs>
              <a:gs pos="100000">
                <a:srgbClr val="FFEBFA"/>
              </a:gs>
            </a:gsLst>
            <a:lin ang="3000000" scaled="0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Пожарно-техническое вооружение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9472" y="80628"/>
            <a:ext cx="624069" cy="576064"/>
          </a:xfrm>
          <a:prstGeom prst="rect">
            <a:avLst/>
          </a:prstGeom>
        </p:spPr>
      </p:pic>
      <p:pic>
        <p:nvPicPr>
          <p:cNvPr id="5122" name="Picture 2" descr="C:\Users\user\Desktop\МОИ ДОКУМЕНТЫ\ЧС и ПБ\2020\IMG-20200319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8" y="785794"/>
            <a:ext cx="3840000" cy="2160000"/>
          </a:xfrm>
          <a:prstGeom prst="rect">
            <a:avLst/>
          </a:prstGeom>
          <a:noFill/>
        </p:spPr>
      </p:pic>
      <p:pic>
        <p:nvPicPr>
          <p:cNvPr id="5123" name="Picture 3" descr="C:\Users\user\Desktop\МОИ ДОКУМЕНТЫ\ЧС и ПБ\2020\IMG-20200319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8" y="714356"/>
            <a:ext cx="3840000" cy="2160000"/>
          </a:xfrm>
          <a:prstGeom prst="rect">
            <a:avLst/>
          </a:prstGeom>
          <a:noFill/>
        </p:spPr>
      </p:pic>
      <p:pic>
        <p:nvPicPr>
          <p:cNvPr id="5124" name="Picture 4" descr="C:\Users\user\Desktop\МОИ ДОКУМЕНТЫ\ЧС и ПБ\2020\IMG-20200319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720" y="3643314"/>
            <a:ext cx="3840000" cy="2160000"/>
          </a:xfrm>
          <a:prstGeom prst="rect">
            <a:avLst/>
          </a:prstGeom>
          <a:noFill/>
        </p:spPr>
      </p:pic>
      <p:pic>
        <p:nvPicPr>
          <p:cNvPr id="5125" name="Picture 5" descr="C:\Users\user\Desktop\МОИ ДОКУМЕНТЫ\ЧС и ПБ\2020\IMG-20200319-WA00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4438" y="3571876"/>
            <a:ext cx="384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62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36</Words>
  <Application>Microsoft Office PowerPoint</Application>
  <PresentationFormat>Лист A4 (210x297 мм)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Крюков</dc:creator>
  <cp:lastModifiedBy>user</cp:lastModifiedBy>
  <cp:revision>105</cp:revision>
  <cp:lastPrinted>2020-03-13T04:45:20Z</cp:lastPrinted>
  <dcterms:created xsi:type="dcterms:W3CDTF">2020-01-21T14:37:30Z</dcterms:created>
  <dcterms:modified xsi:type="dcterms:W3CDTF">2020-03-20T08:47:06Z</dcterms:modified>
</cp:coreProperties>
</file>